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2" r:id="rId7"/>
    <p:sldId id="263" r:id="rId8"/>
    <p:sldId id="264"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2C516E-EE24-435F-832D-ADB5707233CE}" v="13" dt="2025-02-23T07:32:17.5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p:cViewPr varScale="1">
        <p:scale>
          <a:sx n="85" d="100"/>
          <a:sy n="85" d="100"/>
        </p:scale>
        <p:origin x="76" y="4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rry baucum" userId="ce1ac23ad0661a98" providerId="LiveId" clId="{CF2C516E-EE24-435F-832D-ADB5707233CE}"/>
    <pc:docChg chg="undo redo custSel addSld modSld sldOrd addMainMaster delMainMaster">
      <pc:chgData name="larry baucum" userId="ce1ac23ad0661a98" providerId="LiveId" clId="{CF2C516E-EE24-435F-832D-ADB5707233CE}" dt="2025-02-23T07:47:13.251" v="6465"/>
      <pc:docMkLst>
        <pc:docMk/>
      </pc:docMkLst>
      <pc:sldChg chg="addSp modSp mod modMedia setBg modClrScheme setClrOvrMap chgLayout">
        <pc:chgData name="larry baucum" userId="ce1ac23ad0661a98" providerId="LiveId" clId="{CF2C516E-EE24-435F-832D-ADB5707233CE}" dt="2025-02-22T18:28:30.993" v="124" actId="255"/>
        <pc:sldMkLst>
          <pc:docMk/>
          <pc:sldMk cId="499283958" sldId="256"/>
        </pc:sldMkLst>
        <pc:spChg chg="mod">
          <ac:chgData name="larry baucum" userId="ce1ac23ad0661a98" providerId="LiveId" clId="{CF2C516E-EE24-435F-832D-ADB5707233CE}" dt="2025-02-22T18:27:42.365" v="118" actId="26606"/>
          <ac:spMkLst>
            <pc:docMk/>
            <pc:sldMk cId="499283958" sldId="256"/>
            <ac:spMk id="2" creationId="{B533105A-AA90-DA6D-0570-128302F0EA13}"/>
          </ac:spMkLst>
        </pc:spChg>
        <pc:spChg chg="mod">
          <ac:chgData name="larry baucum" userId="ce1ac23ad0661a98" providerId="LiveId" clId="{CF2C516E-EE24-435F-832D-ADB5707233CE}" dt="2025-02-22T18:28:30.993" v="124" actId="255"/>
          <ac:spMkLst>
            <pc:docMk/>
            <pc:sldMk cId="499283958" sldId="256"/>
            <ac:spMk id="3" creationId="{D46BAF40-6030-07D5-4CDD-0001934994D8}"/>
          </ac:spMkLst>
        </pc:spChg>
        <pc:spChg chg="add">
          <ac:chgData name="larry baucum" userId="ce1ac23ad0661a98" providerId="LiveId" clId="{CF2C516E-EE24-435F-832D-ADB5707233CE}" dt="2025-02-22T18:27:42.365" v="118" actId="26606"/>
          <ac:spMkLst>
            <pc:docMk/>
            <pc:sldMk cId="499283958" sldId="256"/>
            <ac:spMk id="9" creationId="{C52FAB7B-42C1-46AA-9C68-7AD281066C60}"/>
          </ac:spMkLst>
        </pc:spChg>
        <pc:spChg chg="add">
          <ac:chgData name="larry baucum" userId="ce1ac23ad0661a98" providerId="LiveId" clId="{CF2C516E-EE24-435F-832D-ADB5707233CE}" dt="2025-02-22T18:27:42.365" v="118" actId="26606"/>
          <ac:spMkLst>
            <pc:docMk/>
            <pc:sldMk cId="499283958" sldId="256"/>
            <ac:spMk id="11" creationId="{F905206B-651D-4874-B365-85CC5F9C844C}"/>
          </ac:spMkLst>
        </pc:spChg>
        <pc:picChg chg="add mod">
          <ac:chgData name="larry baucum" userId="ce1ac23ad0661a98" providerId="LiveId" clId="{CF2C516E-EE24-435F-832D-ADB5707233CE}" dt="2025-02-22T18:27:43.389" v="120"/>
          <ac:picMkLst>
            <pc:docMk/>
            <pc:sldMk cId="499283958" sldId="256"/>
            <ac:picMk id="4" creationId="{5311D24D-103C-0163-23BE-03BA667EA267}"/>
          </ac:picMkLst>
        </pc:picChg>
        <pc:cxnChg chg="add">
          <ac:chgData name="larry baucum" userId="ce1ac23ad0661a98" providerId="LiveId" clId="{CF2C516E-EE24-435F-832D-ADB5707233CE}" dt="2025-02-22T18:27:42.365" v="118" actId="26606"/>
          <ac:cxnSpMkLst>
            <pc:docMk/>
            <pc:sldMk cId="499283958" sldId="256"/>
            <ac:cxnSpMk id="13" creationId="{F0CE0765-E93C-4D37-9D5F-D464EFB10FA7}"/>
          </ac:cxnSpMkLst>
        </pc:cxnChg>
      </pc:sldChg>
      <pc:sldChg chg="addSp delSp modSp new mod setBg">
        <pc:chgData name="larry baucum" userId="ce1ac23ad0661a98" providerId="LiveId" clId="{CF2C516E-EE24-435F-832D-ADB5707233CE}" dt="2025-02-23T07:44:47.182" v="6438" actId="26606"/>
        <pc:sldMkLst>
          <pc:docMk/>
          <pc:sldMk cId="508175738" sldId="257"/>
        </pc:sldMkLst>
        <pc:spChg chg="mod">
          <ac:chgData name="larry baucum" userId="ce1ac23ad0661a98" providerId="LiveId" clId="{CF2C516E-EE24-435F-832D-ADB5707233CE}" dt="2025-02-23T07:44:47.182" v="6438" actId="26606"/>
          <ac:spMkLst>
            <pc:docMk/>
            <pc:sldMk cId="508175738" sldId="257"/>
            <ac:spMk id="2" creationId="{FA2747C2-F006-1529-A265-83C0C497CCC3}"/>
          </ac:spMkLst>
        </pc:spChg>
        <pc:spChg chg="mod">
          <ac:chgData name="larry baucum" userId="ce1ac23ad0661a98" providerId="LiveId" clId="{CF2C516E-EE24-435F-832D-ADB5707233CE}" dt="2025-02-23T07:44:47.182" v="6438" actId="26606"/>
          <ac:spMkLst>
            <pc:docMk/>
            <pc:sldMk cId="508175738" sldId="257"/>
            <ac:spMk id="3" creationId="{9C41B340-CB50-2110-1224-CFAF43579354}"/>
          </ac:spMkLst>
        </pc:spChg>
        <pc:spChg chg="add del">
          <ac:chgData name="larry baucum" userId="ce1ac23ad0661a98" providerId="LiveId" clId="{CF2C516E-EE24-435F-832D-ADB5707233CE}" dt="2025-02-23T07:44:24.047" v="6433" actId="26606"/>
          <ac:spMkLst>
            <pc:docMk/>
            <pc:sldMk cId="508175738" sldId="257"/>
            <ac:spMk id="9" creationId="{744CAA32-F237-419C-A2DD-43C28D920D3C}"/>
          </ac:spMkLst>
        </pc:spChg>
        <pc:spChg chg="add del">
          <ac:chgData name="larry baucum" userId="ce1ac23ad0661a98" providerId="LiveId" clId="{CF2C516E-EE24-435F-832D-ADB5707233CE}" dt="2025-02-23T07:44:40.120" v="6435" actId="26606"/>
          <ac:spMkLst>
            <pc:docMk/>
            <pc:sldMk cId="508175738" sldId="257"/>
            <ac:spMk id="10" creationId="{744CAA32-F237-419C-A2DD-43C28D920D3C}"/>
          </ac:spMkLst>
        </pc:spChg>
        <pc:spChg chg="add del">
          <ac:chgData name="larry baucum" userId="ce1ac23ad0661a98" providerId="LiveId" clId="{CF2C516E-EE24-435F-832D-ADB5707233CE}" dt="2025-02-23T07:44:47.172" v="6437" actId="26606"/>
          <ac:spMkLst>
            <pc:docMk/>
            <pc:sldMk cId="508175738" sldId="257"/>
            <ac:spMk id="14" creationId="{744CAA32-F237-419C-A2DD-43C28D920D3C}"/>
          </ac:spMkLst>
        </pc:spChg>
        <pc:spChg chg="add">
          <ac:chgData name="larry baucum" userId="ce1ac23ad0661a98" providerId="LiveId" clId="{CF2C516E-EE24-435F-832D-ADB5707233CE}" dt="2025-02-23T07:44:47.182" v="6438" actId="26606"/>
          <ac:spMkLst>
            <pc:docMk/>
            <pc:sldMk cId="508175738" sldId="257"/>
            <ac:spMk id="18" creationId="{744CAA32-F237-419C-A2DD-43C28D920D3C}"/>
          </ac:spMkLst>
        </pc:spChg>
        <pc:picChg chg="add del">
          <ac:chgData name="larry baucum" userId="ce1ac23ad0661a98" providerId="LiveId" clId="{CF2C516E-EE24-435F-832D-ADB5707233CE}" dt="2025-02-23T07:44:24.047" v="6433" actId="26606"/>
          <ac:picMkLst>
            <pc:docMk/>
            <pc:sldMk cId="508175738" sldId="257"/>
            <ac:picMk id="5" creationId="{829E4BBA-AF86-376D-23F4-2D0C37D0254D}"/>
          </ac:picMkLst>
        </pc:picChg>
        <pc:picChg chg="add del">
          <ac:chgData name="larry baucum" userId="ce1ac23ad0661a98" providerId="LiveId" clId="{CF2C516E-EE24-435F-832D-ADB5707233CE}" dt="2025-02-23T07:44:40.120" v="6435" actId="26606"/>
          <ac:picMkLst>
            <pc:docMk/>
            <pc:sldMk cId="508175738" sldId="257"/>
            <ac:picMk id="7" creationId="{5F761406-121F-A7D4-2C70-3D53678EE31C}"/>
          </ac:picMkLst>
        </pc:picChg>
        <pc:picChg chg="add del">
          <ac:chgData name="larry baucum" userId="ce1ac23ad0661a98" providerId="LiveId" clId="{CF2C516E-EE24-435F-832D-ADB5707233CE}" dt="2025-02-23T07:44:47.172" v="6437" actId="26606"/>
          <ac:picMkLst>
            <pc:docMk/>
            <pc:sldMk cId="508175738" sldId="257"/>
            <ac:picMk id="15" creationId="{829E4BBA-AF86-376D-23F4-2D0C37D0254D}"/>
          </ac:picMkLst>
        </pc:picChg>
        <pc:picChg chg="add">
          <ac:chgData name="larry baucum" userId="ce1ac23ad0661a98" providerId="LiveId" clId="{CF2C516E-EE24-435F-832D-ADB5707233CE}" dt="2025-02-23T07:44:47.182" v="6438" actId="26606"/>
          <ac:picMkLst>
            <pc:docMk/>
            <pc:sldMk cId="508175738" sldId="257"/>
            <ac:picMk id="20" creationId="{5F761406-121F-A7D4-2C70-3D53678EE31C}"/>
          </ac:picMkLst>
        </pc:picChg>
        <pc:cxnChg chg="add del">
          <ac:chgData name="larry baucum" userId="ce1ac23ad0661a98" providerId="LiveId" clId="{CF2C516E-EE24-435F-832D-ADB5707233CE}" dt="2025-02-23T07:44:24.047" v="6433" actId="26606"/>
          <ac:cxnSpMkLst>
            <pc:docMk/>
            <pc:sldMk cId="508175738" sldId="257"/>
            <ac:cxnSpMk id="11" creationId="{691422F5-4221-4812-AFD9-5479C6D60AD9}"/>
          </ac:cxnSpMkLst>
        </pc:cxnChg>
        <pc:cxnChg chg="add del">
          <ac:chgData name="larry baucum" userId="ce1ac23ad0661a98" providerId="LiveId" clId="{CF2C516E-EE24-435F-832D-ADB5707233CE}" dt="2025-02-23T07:44:40.120" v="6435" actId="26606"/>
          <ac:cxnSpMkLst>
            <pc:docMk/>
            <pc:sldMk cId="508175738" sldId="257"/>
            <ac:cxnSpMk id="12" creationId="{753FE100-D0AB-4AE2-824B-60CFA31EC6A2}"/>
          </ac:cxnSpMkLst>
        </pc:cxnChg>
        <pc:cxnChg chg="add del">
          <ac:chgData name="larry baucum" userId="ce1ac23ad0661a98" providerId="LiveId" clId="{CF2C516E-EE24-435F-832D-ADB5707233CE}" dt="2025-02-23T07:44:47.172" v="6437" actId="26606"/>
          <ac:cxnSpMkLst>
            <pc:docMk/>
            <pc:sldMk cId="508175738" sldId="257"/>
            <ac:cxnSpMk id="16" creationId="{691422F5-4221-4812-AFD9-5479C6D60AD9}"/>
          </ac:cxnSpMkLst>
        </pc:cxnChg>
        <pc:cxnChg chg="add">
          <ac:chgData name="larry baucum" userId="ce1ac23ad0661a98" providerId="LiveId" clId="{CF2C516E-EE24-435F-832D-ADB5707233CE}" dt="2025-02-23T07:44:47.182" v="6438" actId="26606"/>
          <ac:cxnSpMkLst>
            <pc:docMk/>
            <pc:sldMk cId="508175738" sldId="257"/>
            <ac:cxnSpMk id="19" creationId="{753FE100-D0AB-4AE2-824B-60CFA31EC6A2}"/>
          </ac:cxnSpMkLst>
        </pc:cxnChg>
      </pc:sldChg>
      <pc:sldChg chg="addSp delSp modSp new mod setBg">
        <pc:chgData name="larry baucum" userId="ce1ac23ad0661a98" providerId="LiveId" clId="{CF2C516E-EE24-435F-832D-ADB5707233CE}" dt="2025-02-23T07:45:12.138" v="6444" actId="26606"/>
        <pc:sldMkLst>
          <pc:docMk/>
          <pc:sldMk cId="2232141663" sldId="258"/>
        </pc:sldMkLst>
        <pc:spChg chg="mod">
          <ac:chgData name="larry baucum" userId="ce1ac23ad0661a98" providerId="LiveId" clId="{CF2C516E-EE24-435F-832D-ADB5707233CE}" dt="2025-02-23T07:45:12.138" v="6444" actId="26606"/>
          <ac:spMkLst>
            <pc:docMk/>
            <pc:sldMk cId="2232141663" sldId="258"/>
            <ac:spMk id="2" creationId="{8DEC7890-7C60-0D4A-20AD-5F87EAB0445D}"/>
          </ac:spMkLst>
        </pc:spChg>
        <pc:spChg chg="add del mod">
          <ac:chgData name="larry baucum" userId="ce1ac23ad0661a98" providerId="LiveId" clId="{CF2C516E-EE24-435F-832D-ADB5707233CE}" dt="2025-02-23T07:45:12.138" v="6444" actId="26606"/>
          <ac:spMkLst>
            <pc:docMk/>
            <pc:sldMk cId="2232141663" sldId="258"/>
            <ac:spMk id="3" creationId="{C77F3539-7295-4467-8BAF-AC990C9F33C2}"/>
          </ac:spMkLst>
        </pc:spChg>
        <pc:spChg chg="add del">
          <ac:chgData name="larry baucum" userId="ce1ac23ad0661a98" providerId="LiveId" clId="{CF2C516E-EE24-435F-832D-ADB5707233CE}" dt="2025-02-23T07:45:06.223" v="6440" actId="26606"/>
          <ac:spMkLst>
            <pc:docMk/>
            <pc:sldMk cId="2232141663" sldId="258"/>
            <ac:spMk id="9" creationId="{A637580D-1176-4083-A9A1-BD8ED08996EC}"/>
          </ac:spMkLst>
        </pc:spChg>
        <pc:spChg chg="add del">
          <ac:chgData name="larry baucum" userId="ce1ac23ad0661a98" providerId="LiveId" clId="{CF2C516E-EE24-435F-832D-ADB5707233CE}" dt="2025-02-23T07:45:09.145" v="6442" actId="26606"/>
          <ac:spMkLst>
            <pc:docMk/>
            <pc:sldMk cId="2232141663" sldId="258"/>
            <ac:spMk id="13" creationId="{744CAA32-F237-419C-A2DD-43C28D920D3C}"/>
          </ac:spMkLst>
        </pc:spChg>
        <pc:spChg chg="add del">
          <ac:chgData name="larry baucum" userId="ce1ac23ad0661a98" providerId="LiveId" clId="{CF2C516E-EE24-435F-832D-ADB5707233CE}" dt="2025-02-23T07:45:09.145" v="6442" actId="26606"/>
          <ac:spMkLst>
            <pc:docMk/>
            <pc:sldMk cId="2232141663" sldId="258"/>
            <ac:spMk id="16" creationId="{C77F3539-7295-4467-8BAF-AC990C9F33C2}"/>
          </ac:spMkLst>
        </pc:spChg>
        <pc:spChg chg="add del">
          <ac:chgData name="larry baucum" userId="ce1ac23ad0661a98" providerId="LiveId" clId="{CF2C516E-EE24-435F-832D-ADB5707233CE}" dt="2025-02-23T07:45:12.138" v="6444" actId="26606"/>
          <ac:spMkLst>
            <pc:docMk/>
            <pc:sldMk cId="2232141663" sldId="258"/>
            <ac:spMk id="18" creationId="{744CAA32-F237-419C-A2DD-43C28D920D3C}"/>
          </ac:spMkLst>
        </pc:spChg>
        <pc:spChg chg="add del">
          <ac:chgData name="larry baucum" userId="ce1ac23ad0661a98" providerId="LiveId" clId="{CF2C516E-EE24-435F-832D-ADB5707233CE}" dt="2025-02-23T07:45:12.138" v="6444" actId="26606"/>
          <ac:spMkLst>
            <pc:docMk/>
            <pc:sldMk cId="2232141663" sldId="258"/>
            <ac:spMk id="21" creationId="{C77F3539-7295-4467-8BAF-AC990C9F33C2}"/>
          </ac:spMkLst>
        </pc:spChg>
        <pc:graphicFrameChg chg="add del">
          <ac:chgData name="larry baucum" userId="ce1ac23ad0661a98" providerId="LiveId" clId="{CF2C516E-EE24-435F-832D-ADB5707233CE}" dt="2025-02-23T07:45:06.223" v="6440" actId="26606"/>
          <ac:graphicFrameMkLst>
            <pc:docMk/>
            <pc:sldMk cId="2232141663" sldId="258"/>
            <ac:graphicFrameMk id="5" creationId="{B71ABB6F-C71E-BCA5-E13D-84C6527BE2B1}"/>
          </ac:graphicFrameMkLst>
        </pc:graphicFrameChg>
        <pc:picChg chg="add del">
          <ac:chgData name="larry baucum" userId="ce1ac23ad0661a98" providerId="LiveId" clId="{CF2C516E-EE24-435F-832D-ADB5707233CE}" dt="2025-02-23T07:45:09.145" v="6442" actId="26606"/>
          <ac:picMkLst>
            <pc:docMk/>
            <pc:sldMk cId="2232141663" sldId="258"/>
            <ac:picMk id="14" creationId="{382B6EE7-7B86-591F-90BF-3946A0CED77B}"/>
          </ac:picMkLst>
        </pc:picChg>
        <pc:picChg chg="add del">
          <ac:chgData name="larry baucum" userId="ce1ac23ad0661a98" providerId="LiveId" clId="{CF2C516E-EE24-435F-832D-ADB5707233CE}" dt="2025-02-23T07:45:12.138" v="6444" actId="26606"/>
          <ac:picMkLst>
            <pc:docMk/>
            <pc:sldMk cId="2232141663" sldId="258"/>
            <ac:picMk id="20" creationId="{75906EEB-C70D-3B8A-E55C-2AD9A93F93DF}"/>
          </ac:picMkLst>
        </pc:picChg>
        <pc:cxnChg chg="add del">
          <ac:chgData name="larry baucum" userId="ce1ac23ad0661a98" providerId="LiveId" clId="{CF2C516E-EE24-435F-832D-ADB5707233CE}" dt="2025-02-23T07:45:06.223" v="6440" actId="26606"/>
          <ac:cxnSpMkLst>
            <pc:docMk/>
            <pc:sldMk cId="2232141663" sldId="258"/>
            <ac:cxnSpMk id="11" creationId="{B9C96FDC-E4C2-7D8A-44BA-572E7CD9E899}"/>
          </ac:cxnSpMkLst>
        </pc:cxnChg>
        <pc:cxnChg chg="add del">
          <ac:chgData name="larry baucum" userId="ce1ac23ad0661a98" providerId="LiveId" clId="{CF2C516E-EE24-435F-832D-ADB5707233CE}" dt="2025-02-23T07:45:09.145" v="6442" actId="26606"/>
          <ac:cxnSpMkLst>
            <pc:docMk/>
            <pc:sldMk cId="2232141663" sldId="258"/>
            <ac:cxnSpMk id="15" creationId="{691422F5-4221-4812-AFD9-5479C6D60AD9}"/>
          </ac:cxnSpMkLst>
        </pc:cxnChg>
        <pc:cxnChg chg="add del">
          <ac:chgData name="larry baucum" userId="ce1ac23ad0661a98" providerId="LiveId" clId="{CF2C516E-EE24-435F-832D-ADB5707233CE}" dt="2025-02-23T07:45:12.138" v="6444" actId="26606"/>
          <ac:cxnSpMkLst>
            <pc:docMk/>
            <pc:sldMk cId="2232141663" sldId="258"/>
            <ac:cxnSpMk id="19" creationId="{753FE100-D0AB-4AE2-824B-60CFA31EC6A2}"/>
          </ac:cxnSpMkLst>
        </pc:cxnChg>
      </pc:sldChg>
      <pc:sldChg chg="addSp delSp modSp new mod setBg">
        <pc:chgData name="larry baucum" userId="ce1ac23ad0661a98" providerId="LiveId" clId="{CF2C516E-EE24-435F-832D-ADB5707233CE}" dt="2025-02-23T07:45:32.850" v="6446" actId="26606"/>
        <pc:sldMkLst>
          <pc:docMk/>
          <pc:sldMk cId="1940367226" sldId="259"/>
        </pc:sldMkLst>
        <pc:spChg chg="mod">
          <ac:chgData name="larry baucum" userId="ce1ac23ad0661a98" providerId="LiveId" clId="{CF2C516E-EE24-435F-832D-ADB5707233CE}" dt="2025-02-23T07:45:32.850" v="6446" actId="26606"/>
          <ac:spMkLst>
            <pc:docMk/>
            <pc:sldMk cId="1940367226" sldId="259"/>
            <ac:spMk id="2" creationId="{E854EE3E-9CEA-7136-DE04-46798BEBF886}"/>
          </ac:spMkLst>
        </pc:spChg>
        <pc:spChg chg="add del mod">
          <ac:chgData name="larry baucum" userId="ce1ac23ad0661a98" providerId="LiveId" clId="{CF2C516E-EE24-435F-832D-ADB5707233CE}" dt="2025-02-23T07:45:32.850" v="6446" actId="26606"/>
          <ac:spMkLst>
            <pc:docMk/>
            <pc:sldMk cId="1940367226" sldId="259"/>
            <ac:spMk id="3" creationId="{1B39D986-720A-E5A3-96C7-D17B0DB2BC8F}"/>
          </ac:spMkLst>
        </pc:spChg>
        <pc:spChg chg="add del">
          <ac:chgData name="larry baucum" userId="ce1ac23ad0661a98" providerId="LiveId" clId="{CF2C516E-EE24-435F-832D-ADB5707233CE}" dt="2025-02-23T07:45:32.850" v="6446" actId="26606"/>
          <ac:spMkLst>
            <pc:docMk/>
            <pc:sldMk cId="1940367226" sldId="259"/>
            <ac:spMk id="9" creationId="{DBDA151C-5770-45E4-AAFF-59E7F403866D}"/>
          </ac:spMkLst>
        </pc:spChg>
        <pc:graphicFrameChg chg="add del">
          <ac:chgData name="larry baucum" userId="ce1ac23ad0661a98" providerId="LiveId" clId="{CF2C516E-EE24-435F-832D-ADB5707233CE}" dt="2025-02-23T07:45:32.850" v="6446" actId="26606"/>
          <ac:graphicFrameMkLst>
            <pc:docMk/>
            <pc:sldMk cId="1940367226" sldId="259"/>
            <ac:graphicFrameMk id="5" creationId="{ABAE2F9D-4D11-DFC4-02E4-3F865F2B882E}"/>
          </ac:graphicFrameMkLst>
        </pc:graphicFrameChg>
        <pc:cxnChg chg="add del">
          <ac:chgData name="larry baucum" userId="ce1ac23ad0661a98" providerId="LiveId" clId="{CF2C516E-EE24-435F-832D-ADB5707233CE}" dt="2025-02-23T07:45:32.850" v="6446" actId="26606"/>
          <ac:cxnSpMkLst>
            <pc:docMk/>
            <pc:sldMk cId="1940367226" sldId="259"/>
            <ac:cxnSpMk id="11" creationId="{E62D3963-2153-4637-96E6-E31BD2CE5D0D}"/>
          </ac:cxnSpMkLst>
        </pc:cxnChg>
      </pc:sldChg>
      <pc:sldChg chg="modSp new mod">
        <pc:chgData name="larry baucum" userId="ce1ac23ad0661a98" providerId="LiveId" clId="{CF2C516E-EE24-435F-832D-ADB5707233CE}" dt="2025-02-23T07:34:38.793" v="6111" actId="20577"/>
        <pc:sldMkLst>
          <pc:docMk/>
          <pc:sldMk cId="185236615" sldId="260"/>
        </pc:sldMkLst>
        <pc:spChg chg="mod">
          <ac:chgData name="larry baucum" userId="ce1ac23ad0661a98" providerId="LiveId" clId="{CF2C516E-EE24-435F-832D-ADB5707233CE}" dt="2025-02-22T23:38:48.599" v="2426" actId="20577"/>
          <ac:spMkLst>
            <pc:docMk/>
            <pc:sldMk cId="185236615" sldId="260"/>
            <ac:spMk id="2" creationId="{63BC368D-5531-A726-4E4C-DDF7C6AA8017}"/>
          </ac:spMkLst>
        </pc:spChg>
        <pc:spChg chg="mod">
          <ac:chgData name="larry baucum" userId="ce1ac23ad0661a98" providerId="LiveId" clId="{CF2C516E-EE24-435F-832D-ADB5707233CE}" dt="2025-02-23T07:34:38.793" v="6111" actId="20577"/>
          <ac:spMkLst>
            <pc:docMk/>
            <pc:sldMk cId="185236615" sldId="260"/>
            <ac:spMk id="3" creationId="{1F45B86F-891E-BB3A-D7FE-36B925654D42}"/>
          </ac:spMkLst>
        </pc:spChg>
      </pc:sldChg>
      <pc:sldChg chg="modSp new mod">
        <pc:chgData name="larry baucum" userId="ce1ac23ad0661a98" providerId="LiveId" clId="{CF2C516E-EE24-435F-832D-ADB5707233CE}" dt="2025-02-23T07:14:14.473" v="4542" actId="20577"/>
        <pc:sldMkLst>
          <pc:docMk/>
          <pc:sldMk cId="2711116501" sldId="261"/>
        </pc:sldMkLst>
        <pc:spChg chg="mod">
          <ac:chgData name="larry baucum" userId="ce1ac23ad0661a98" providerId="LiveId" clId="{CF2C516E-EE24-435F-832D-ADB5707233CE}" dt="2025-02-22T18:31:15.610" v="177" actId="20577"/>
          <ac:spMkLst>
            <pc:docMk/>
            <pc:sldMk cId="2711116501" sldId="261"/>
            <ac:spMk id="2" creationId="{544436F0-3585-AE3A-9F25-4D71D3DCAF31}"/>
          </ac:spMkLst>
        </pc:spChg>
        <pc:spChg chg="mod">
          <ac:chgData name="larry baucum" userId="ce1ac23ad0661a98" providerId="LiveId" clId="{CF2C516E-EE24-435F-832D-ADB5707233CE}" dt="2025-02-23T07:14:14.473" v="4542" actId="20577"/>
          <ac:spMkLst>
            <pc:docMk/>
            <pc:sldMk cId="2711116501" sldId="261"/>
            <ac:spMk id="3" creationId="{E52AFAE2-B22C-1D40-1902-7A788A70DDC7}"/>
          </ac:spMkLst>
        </pc:spChg>
      </pc:sldChg>
      <pc:sldChg chg="addSp delSp modSp new mod setBg">
        <pc:chgData name="larry baucum" userId="ce1ac23ad0661a98" providerId="LiveId" clId="{CF2C516E-EE24-435F-832D-ADB5707233CE}" dt="2025-02-23T07:46:20.885" v="6452" actId="26606"/>
        <pc:sldMkLst>
          <pc:docMk/>
          <pc:sldMk cId="4158611856" sldId="262"/>
        </pc:sldMkLst>
        <pc:spChg chg="mod">
          <ac:chgData name="larry baucum" userId="ce1ac23ad0661a98" providerId="LiveId" clId="{CF2C516E-EE24-435F-832D-ADB5707233CE}" dt="2025-02-23T07:46:20.885" v="6452" actId="26606"/>
          <ac:spMkLst>
            <pc:docMk/>
            <pc:sldMk cId="4158611856" sldId="262"/>
            <ac:spMk id="2" creationId="{CD7E7E27-5579-81D8-7E98-AD44814AF991}"/>
          </ac:spMkLst>
        </pc:spChg>
        <pc:spChg chg="add del mod">
          <ac:chgData name="larry baucum" userId="ce1ac23ad0661a98" providerId="LiveId" clId="{CF2C516E-EE24-435F-832D-ADB5707233CE}" dt="2025-02-23T07:46:20.885" v="6452" actId="26606"/>
          <ac:spMkLst>
            <pc:docMk/>
            <pc:sldMk cId="4158611856" sldId="262"/>
            <ac:spMk id="3" creationId="{C4143CEE-795D-ABCC-D5F1-34AC57D977C7}"/>
          </ac:spMkLst>
        </pc:spChg>
        <pc:spChg chg="add del">
          <ac:chgData name="larry baucum" userId="ce1ac23ad0661a98" providerId="LiveId" clId="{CF2C516E-EE24-435F-832D-ADB5707233CE}" dt="2025-02-23T07:46:12.719" v="6448" actId="26606"/>
          <ac:spMkLst>
            <pc:docMk/>
            <pc:sldMk cId="4158611856" sldId="262"/>
            <ac:spMk id="9" creationId="{744CAA32-F237-419C-A2DD-43C28D920D3C}"/>
          </ac:spMkLst>
        </pc:spChg>
        <pc:spChg chg="add del">
          <ac:chgData name="larry baucum" userId="ce1ac23ad0661a98" providerId="LiveId" clId="{CF2C516E-EE24-435F-832D-ADB5707233CE}" dt="2025-02-23T07:46:15.689" v="6450" actId="26606"/>
          <ac:spMkLst>
            <pc:docMk/>
            <pc:sldMk cId="4158611856" sldId="262"/>
            <ac:spMk id="13" creationId="{744CAA32-F237-419C-A2DD-43C28D920D3C}"/>
          </ac:spMkLst>
        </pc:spChg>
        <pc:spChg chg="add del">
          <ac:chgData name="larry baucum" userId="ce1ac23ad0661a98" providerId="LiveId" clId="{CF2C516E-EE24-435F-832D-ADB5707233CE}" dt="2025-02-23T07:46:20.885" v="6452" actId="26606"/>
          <ac:spMkLst>
            <pc:docMk/>
            <pc:sldMk cId="4158611856" sldId="262"/>
            <ac:spMk id="17" creationId="{DBDA151C-5770-45E4-AAFF-59E7F403866D}"/>
          </ac:spMkLst>
        </pc:spChg>
        <pc:graphicFrameChg chg="add del">
          <ac:chgData name="larry baucum" userId="ce1ac23ad0661a98" providerId="LiveId" clId="{CF2C516E-EE24-435F-832D-ADB5707233CE}" dt="2025-02-23T07:46:20.885" v="6452" actId="26606"/>
          <ac:graphicFrameMkLst>
            <pc:docMk/>
            <pc:sldMk cId="4158611856" sldId="262"/>
            <ac:graphicFrameMk id="19" creationId="{36172095-DE3B-AFF4-BAA2-076635B9A005}"/>
          </ac:graphicFrameMkLst>
        </pc:graphicFrameChg>
        <pc:picChg chg="add del">
          <ac:chgData name="larry baucum" userId="ce1ac23ad0661a98" providerId="LiveId" clId="{CF2C516E-EE24-435F-832D-ADB5707233CE}" dt="2025-02-23T07:46:12.719" v="6448" actId="26606"/>
          <ac:picMkLst>
            <pc:docMk/>
            <pc:sldMk cId="4158611856" sldId="262"/>
            <ac:picMk id="5" creationId="{70C0244E-CF90-55D4-94E3-B0EEE2EC22FF}"/>
          </ac:picMkLst>
        </pc:picChg>
        <pc:picChg chg="add del">
          <ac:chgData name="larry baucum" userId="ce1ac23ad0661a98" providerId="LiveId" clId="{CF2C516E-EE24-435F-832D-ADB5707233CE}" dt="2025-02-23T07:46:15.689" v="6450" actId="26606"/>
          <ac:picMkLst>
            <pc:docMk/>
            <pc:sldMk cId="4158611856" sldId="262"/>
            <ac:picMk id="14" creationId="{99BD86A0-85B5-54D8-BA4D-711AB7BE86EB}"/>
          </ac:picMkLst>
        </pc:picChg>
        <pc:cxnChg chg="add del">
          <ac:chgData name="larry baucum" userId="ce1ac23ad0661a98" providerId="LiveId" clId="{CF2C516E-EE24-435F-832D-ADB5707233CE}" dt="2025-02-23T07:46:12.719" v="6448" actId="26606"/>
          <ac:cxnSpMkLst>
            <pc:docMk/>
            <pc:sldMk cId="4158611856" sldId="262"/>
            <ac:cxnSpMk id="11" creationId="{753FE100-D0AB-4AE2-824B-60CFA31EC6A2}"/>
          </ac:cxnSpMkLst>
        </pc:cxnChg>
        <pc:cxnChg chg="add del">
          <ac:chgData name="larry baucum" userId="ce1ac23ad0661a98" providerId="LiveId" clId="{CF2C516E-EE24-435F-832D-ADB5707233CE}" dt="2025-02-23T07:46:15.689" v="6450" actId="26606"/>
          <ac:cxnSpMkLst>
            <pc:docMk/>
            <pc:sldMk cId="4158611856" sldId="262"/>
            <ac:cxnSpMk id="15" creationId="{691422F5-4221-4812-AFD9-5479C6D60AD9}"/>
          </ac:cxnSpMkLst>
        </pc:cxnChg>
        <pc:cxnChg chg="add del">
          <ac:chgData name="larry baucum" userId="ce1ac23ad0661a98" providerId="LiveId" clId="{CF2C516E-EE24-435F-832D-ADB5707233CE}" dt="2025-02-23T07:46:20.885" v="6452" actId="26606"/>
          <ac:cxnSpMkLst>
            <pc:docMk/>
            <pc:sldMk cId="4158611856" sldId="262"/>
            <ac:cxnSpMk id="18" creationId="{05ADA91C-AD52-A530-A898-AD6E69874598}"/>
          </ac:cxnSpMkLst>
        </pc:cxnChg>
      </pc:sldChg>
      <pc:sldChg chg="addSp delSp modSp new mod ord setBg">
        <pc:chgData name="larry baucum" userId="ce1ac23ad0661a98" providerId="LiveId" clId="{CF2C516E-EE24-435F-832D-ADB5707233CE}" dt="2025-02-23T07:47:13.251" v="6465"/>
        <pc:sldMkLst>
          <pc:docMk/>
          <pc:sldMk cId="1161122202" sldId="263"/>
        </pc:sldMkLst>
        <pc:spChg chg="mod">
          <ac:chgData name="larry baucum" userId="ce1ac23ad0661a98" providerId="LiveId" clId="{CF2C516E-EE24-435F-832D-ADB5707233CE}" dt="2025-02-23T07:46:58.410" v="6458" actId="26606"/>
          <ac:spMkLst>
            <pc:docMk/>
            <pc:sldMk cId="1161122202" sldId="263"/>
            <ac:spMk id="2" creationId="{FE093796-F73A-B3EB-2E46-191D660781A8}"/>
          </ac:spMkLst>
        </pc:spChg>
        <pc:spChg chg="mod">
          <ac:chgData name="larry baucum" userId="ce1ac23ad0661a98" providerId="LiveId" clId="{CF2C516E-EE24-435F-832D-ADB5707233CE}" dt="2025-02-23T07:46:58.410" v="6458" actId="26606"/>
          <ac:spMkLst>
            <pc:docMk/>
            <pc:sldMk cId="1161122202" sldId="263"/>
            <ac:spMk id="3" creationId="{C4A5D664-4638-3A21-DF25-B28E63CA0DB2}"/>
          </ac:spMkLst>
        </pc:spChg>
        <pc:spChg chg="add del">
          <ac:chgData name="larry baucum" userId="ce1ac23ad0661a98" providerId="LiveId" clId="{CF2C516E-EE24-435F-832D-ADB5707233CE}" dt="2025-02-23T07:46:58.410" v="6459" actId="26606"/>
          <ac:spMkLst>
            <pc:docMk/>
            <pc:sldMk cId="1161122202" sldId="263"/>
            <ac:spMk id="9" creationId="{744CAA32-F237-419C-A2DD-43C28D920D3C}"/>
          </ac:spMkLst>
        </pc:spChg>
        <pc:spChg chg="add del">
          <ac:chgData name="larry baucum" userId="ce1ac23ad0661a98" providerId="LiveId" clId="{CF2C516E-EE24-435F-832D-ADB5707233CE}" dt="2025-02-23T07:46:58.410" v="6458" actId="26606"/>
          <ac:spMkLst>
            <pc:docMk/>
            <pc:sldMk cId="1161122202" sldId="263"/>
            <ac:spMk id="16" creationId="{744CAA32-F237-419C-A2DD-43C28D920D3C}"/>
          </ac:spMkLst>
        </pc:spChg>
        <pc:spChg chg="add">
          <ac:chgData name="larry baucum" userId="ce1ac23ad0661a98" providerId="LiveId" clId="{CF2C516E-EE24-435F-832D-ADB5707233CE}" dt="2025-02-23T07:46:58.410" v="6459" actId="26606"/>
          <ac:spMkLst>
            <pc:docMk/>
            <pc:sldMk cId="1161122202" sldId="263"/>
            <ac:spMk id="20" creationId="{744CAA32-F237-419C-A2DD-43C28D920D3C}"/>
          </ac:spMkLst>
        </pc:spChg>
        <pc:picChg chg="add mod">
          <ac:chgData name="larry baucum" userId="ce1ac23ad0661a98" providerId="LiveId" clId="{CF2C516E-EE24-435F-832D-ADB5707233CE}" dt="2025-02-23T07:46:58.410" v="6459" actId="26606"/>
          <ac:picMkLst>
            <pc:docMk/>
            <pc:sldMk cId="1161122202" sldId="263"/>
            <ac:picMk id="5" creationId="{4AAB3E22-B35B-7E3A-3296-B9745DC9F689}"/>
          </ac:picMkLst>
        </pc:picChg>
        <pc:cxnChg chg="add del">
          <ac:chgData name="larry baucum" userId="ce1ac23ad0661a98" providerId="LiveId" clId="{CF2C516E-EE24-435F-832D-ADB5707233CE}" dt="2025-02-23T07:46:58.410" v="6459" actId="26606"/>
          <ac:cxnSpMkLst>
            <pc:docMk/>
            <pc:sldMk cId="1161122202" sldId="263"/>
            <ac:cxnSpMk id="11" creationId="{753FE100-D0AB-4AE2-824B-60CFA31EC6A2}"/>
          </ac:cxnSpMkLst>
        </pc:cxnChg>
        <pc:cxnChg chg="add del">
          <ac:chgData name="larry baucum" userId="ce1ac23ad0661a98" providerId="LiveId" clId="{CF2C516E-EE24-435F-832D-ADB5707233CE}" dt="2025-02-23T07:46:58.410" v="6458" actId="26606"/>
          <ac:cxnSpMkLst>
            <pc:docMk/>
            <pc:sldMk cId="1161122202" sldId="263"/>
            <ac:cxnSpMk id="18" creationId="{691422F5-4221-4812-AFD9-5479C6D60AD9}"/>
          </ac:cxnSpMkLst>
        </pc:cxnChg>
        <pc:cxnChg chg="add">
          <ac:chgData name="larry baucum" userId="ce1ac23ad0661a98" providerId="LiveId" clId="{CF2C516E-EE24-435F-832D-ADB5707233CE}" dt="2025-02-23T07:46:58.410" v="6459" actId="26606"/>
          <ac:cxnSpMkLst>
            <pc:docMk/>
            <pc:sldMk cId="1161122202" sldId="263"/>
            <ac:cxnSpMk id="21" creationId="{753FE100-D0AB-4AE2-824B-60CFA31EC6A2}"/>
          </ac:cxnSpMkLst>
        </pc:cxnChg>
      </pc:sldChg>
      <pc:sldChg chg="addSp delSp modSp new mod ord setBg">
        <pc:chgData name="larry baucum" userId="ce1ac23ad0661a98" providerId="LiveId" clId="{CF2C516E-EE24-435F-832D-ADB5707233CE}" dt="2025-02-23T07:47:09.627" v="6463" actId="26606"/>
        <pc:sldMkLst>
          <pc:docMk/>
          <pc:sldMk cId="3244740000" sldId="264"/>
        </pc:sldMkLst>
        <pc:spChg chg="mod">
          <ac:chgData name="larry baucum" userId="ce1ac23ad0661a98" providerId="LiveId" clId="{CF2C516E-EE24-435F-832D-ADB5707233CE}" dt="2025-02-23T07:47:09.627" v="6463" actId="26606"/>
          <ac:spMkLst>
            <pc:docMk/>
            <pc:sldMk cId="3244740000" sldId="264"/>
            <ac:spMk id="2" creationId="{B58F5932-A414-1E88-5EF2-C2E158924490}"/>
          </ac:spMkLst>
        </pc:spChg>
        <pc:spChg chg="mod">
          <ac:chgData name="larry baucum" userId="ce1ac23ad0661a98" providerId="LiveId" clId="{CF2C516E-EE24-435F-832D-ADB5707233CE}" dt="2025-02-23T07:47:09.627" v="6463" actId="26606"/>
          <ac:spMkLst>
            <pc:docMk/>
            <pc:sldMk cId="3244740000" sldId="264"/>
            <ac:spMk id="3" creationId="{877AE55D-7A07-AED3-2785-F8460D83F75D}"/>
          </ac:spMkLst>
        </pc:spChg>
        <pc:spChg chg="add del">
          <ac:chgData name="larry baucum" userId="ce1ac23ad0661a98" providerId="LiveId" clId="{CF2C516E-EE24-435F-832D-ADB5707233CE}" dt="2025-02-23T07:47:07.577" v="6461" actId="26606"/>
          <ac:spMkLst>
            <pc:docMk/>
            <pc:sldMk cId="3244740000" sldId="264"/>
            <ac:spMk id="9" creationId="{744CAA32-F237-419C-A2DD-43C28D920D3C}"/>
          </ac:spMkLst>
        </pc:spChg>
        <pc:spChg chg="add del">
          <ac:chgData name="larry baucum" userId="ce1ac23ad0661a98" providerId="LiveId" clId="{CF2C516E-EE24-435F-832D-ADB5707233CE}" dt="2025-02-23T07:47:09.627" v="6463" actId="26606"/>
          <ac:spMkLst>
            <pc:docMk/>
            <pc:sldMk cId="3244740000" sldId="264"/>
            <ac:spMk id="13" creationId="{744CAA32-F237-419C-A2DD-43C28D920D3C}"/>
          </ac:spMkLst>
        </pc:spChg>
        <pc:picChg chg="add del">
          <ac:chgData name="larry baucum" userId="ce1ac23ad0661a98" providerId="LiveId" clId="{CF2C516E-EE24-435F-832D-ADB5707233CE}" dt="2025-02-23T07:47:07.577" v="6461" actId="26606"/>
          <ac:picMkLst>
            <pc:docMk/>
            <pc:sldMk cId="3244740000" sldId="264"/>
            <ac:picMk id="5" creationId="{EE1A6D19-E8F3-62FC-A305-66283B77AD89}"/>
          </ac:picMkLst>
        </pc:picChg>
        <pc:picChg chg="add del">
          <ac:chgData name="larry baucum" userId="ce1ac23ad0661a98" providerId="LiveId" clId="{CF2C516E-EE24-435F-832D-ADB5707233CE}" dt="2025-02-23T07:47:09.627" v="6463" actId="26606"/>
          <ac:picMkLst>
            <pc:docMk/>
            <pc:sldMk cId="3244740000" sldId="264"/>
            <ac:picMk id="15" creationId="{FEA0F4E5-72FB-77C7-14DE-9561385D43A3}"/>
          </ac:picMkLst>
        </pc:picChg>
        <pc:cxnChg chg="add del">
          <ac:chgData name="larry baucum" userId="ce1ac23ad0661a98" providerId="LiveId" clId="{CF2C516E-EE24-435F-832D-ADB5707233CE}" dt="2025-02-23T07:47:07.577" v="6461" actId="26606"/>
          <ac:cxnSpMkLst>
            <pc:docMk/>
            <pc:sldMk cId="3244740000" sldId="264"/>
            <ac:cxnSpMk id="11" creationId="{691422F5-4221-4812-AFD9-5479C6D60AD9}"/>
          </ac:cxnSpMkLst>
        </pc:cxnChg>
        <pc:cxnChg chg="add del">
          <ac:chgData name="larry baucum" userId="ce1ac23ad0661a98" providerId="LiveId" clId="{CF2C516E-EE24-435F-832D-ADB5707233CE}" dt="2025-02-23T07:47:09.627" v="6463" actId="26606"/>
          <ac:cxnSpMkLst>
            <pc:docMk/>
            <pc:sldMk cId="3244740000" sldId="264"/>
            <ac:cxnSpMk id="14" creationId="{753FE100-D0AB-4AE2-824B-60CFA31EC6A2}"/>
          </ac:cxnSpMkLst>
        </pc:cxnChg>
      </pc:sldChg>
      <pc:sldMasterChg chg="del delSldLayout">
        <pc:chgData name="larry baucum" userId="ce1ac23ad0661a98" providerId="LiveId" clId="{CF2C516E-EE24-435F-832D-ADB5707233CE}" dt="2025-02-22T18:27:42.365" v="118" actId="26606"/>
        <pc:sldMasterMkLst>
          <pc:docMk/>
          <pc:sldMasterMk cId="77887347" sldId="2147483648"/>
        </pc:sldMasterMkLst>
        <pc:sldLayoutChg chg="del">
          <pc:chgData name="larry baucum" userId="ce1ac23ad0661a98" providerId="LiveId" clId="{CF2C516E-EE24-435F-832D-ADB5707233CE}" dt="2025-02-22T18:27:42.365" v="118" actId="26606"/>
          <pc:sldLayoutMkLst>
            <pc:docMk/>
            <pc:sldMasterMk cId="77887347" sldId="2147483648"/>
            <pc:sldLayoutMk cId="43946338" sldId="2147483649"/>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135342860" sldId="2147483650"/>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1242505401" sldId="2147483651"/>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4248933914" sldId="2147483652"/>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2912016002" sldId="2147483653"/>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3235910538" sldId="2147483654"/>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20939352" sldId="2147483655"/>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1109118345" sldId="2147483656"/>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3523704770" sldId="2147483657"/>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2957071867" sldId="2147483658"/>
          </pc:sldLayoutMkLst>
        </pc:sldLayoutChg>
        <pc:sldLayoutChg chg="del">
          <pc:chgData name="larry baucum" userId="ce1ac23ad0661a98" providerId="LiveId" clId="{CF2C516E-EE24-435F-832D-ADB5707233CE}" dt="2025-02-22T18:27:42.365" v="118" actId="26606"/>
          <pc:sldLayoutMkLst>
            <pc:docMk/>
            <pc:sldMasterMk cId="77887347" sldId="2147483648"/>
            <pc:sldLayoutMk cId="445793308" sldId="2147483659"/>
          </pc:sldLayoutMkLst>
        </pc:sldLayoutChg>
      </pc:sldMasterChg>
      <pc:sldMasterChg chg="add replId addSldLayout">
        <pc:chgData name="larry baucum" userId="ce1ac23ad0661a98" providerId="LiveId" clId="{CF2C516E-EE24-435F-832D-ADB5707233CE}" dt="2025-02-22T18:27:42.365" v="118" actId="26606"/>
        <pc:sldMasterMkLst>
          <pc:docMk/>
          <pc:sldMasterMk cId="3383777675" sldId="2147483660"/>
        </pc:sldMasterMkLst>
        <pc:sldLayoutChg chg="add">
          <pc:chgData name="larry baucum" userId="ce1ac23ad0661a98" providerId="LiveId" clId="{CF2C516E-EE24-435F-832D-ADB5707233CE}" dt="2025-02-22T18:27:42.365" v="118" actId="26606"/>
          <pc:sldLayoutMkLst>
            <pc:docMk/>
            <pc:sldMasterMk cId="3383777675" sldId="2147483660"/>
            <pc:sldLayoutMk cId="2618798419" sldId="2147483661"/>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2188726248" sldId="2147483662"/>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3407736443" sldId="2147483663"/>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2799521762" sldId="2147483664"/>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3792259537" sldId="2147483665"/>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2843752895" sldId="2147483666"/>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2263646419" sldId="2147483667"/>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2876157499" sldId="2147483668"/>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1379958787" sldId="2147483669"/>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465314953" sldId="2147483670"/>
          </pc:sldLayoutMkLst>
        </pc:sldLayoutChg>
        <pc:sldLayoutChg chg="add replId">
          <pc:chgData name="larry baucum" userId="ce1ac23ad0661a98" providerId="LiveId" clId="{CF2C516E-EE24-435F-832D-ADB5707233CE}" dt="2025-02-22T18:27:42.365" v="118" actId="26606"/>
          <pc:sldLayoutMkLst>
            <pc:docMk/>
            <pc:sldMasterMk cId="3383777675" sldId="2147483660"/>
            <pc:sldLayoutMk cId="4287610103" sldId="2147483671"/>
          </pc:sldLayoutMkLst>
        </pc:sldLayoutChg>
      </pc:sldMasterChg>
    </pc:docChg>
  </pc:docChgLst>
</pc:chgInfo>
</file>

<file path=ppt/media/image1.png>
</file>

<file path=ppt/media/image2.png>
</file>

<file path=ppt/media/image3.sv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2/22/2025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287610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2/22/2025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188726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2/22/2025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8798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2/22/2025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65314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2/22/2025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9958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2/22/2025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876157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2/22/2025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263646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2/22/2025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843752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2/22/2025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792259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2/22/2025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799521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2/22/2025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4077364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2/22/2025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77767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cloudflare.com/learning/ssl/transport-layer-security-tls/" TargetMode="External"/><Relationship Id="rId7" Type="http://schemas.openxmlformats.org/officeDocument/2006/relationships/hyperlink" Target="https://www.csoonline.com/article/567833/equifax-data-breach-faq-what-happened-who-was-affected-what-was-the-impact.html" TargetMode="External"/><Relationship Id="rId2" Type="http://schemas.openxmlformats.org/officeDocument/2006/relationships/hyperlink" Target="https://www.cisa.gov/news-events/news/understanding-digital-signatures" TargetMode="External"/><Relationship Id="rId1" Type="http://schemas.openxmlformats.org/officeDocument/2006/relationships/slideLayout" Target="../slideLayouts/slideLayout2.xml"/><Relationship Id="rId6" Type="http://schemas.openxmlformats.org/officeDocument/2006/relationships/hyperlink" Target="https://www.ituonline.com/tech-definitions/what-are-cryptographic-key-exchange-protocols/" TargetMode="External"/><Relationship Id="rId5" Type="http://schemas.openxmlformats.org/officeDocument/2006/relationships/hyperlink" Target="https://www.ibm.com/think/topics/cryptography" TargetMode="External"/><Relationship Id="rId4" Type="http://schemas.openxmlformats.org/officeDocument/2006/relationships/hyperlink" Target="https://www.rfc-editor.org/rfc/rfc5246"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52FAB7B-42C1-46AA-9C68-7AD281066C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Wires Linked To Core Router">
            <a:extLst>
              <a:ext uri="{FF2B5EF4-FFF2-40B4-BE49-F238E27FC236}">
                <a16:creationId xmlns:a16="http://schemas.microsoft.com/office/drawing/2014/main" id="{5311D24D-103C-0163-23BE-03BA667EA267}"/>
              </a:ext>
            </a:extLst>
          </p:cNvPr>
          <p:cNvPicPr>
            <a:picLocks noChangeAspect="1"/>
          </p:cNvPicPr>
          <p:nvPr>
            <a:videoFile r:link="rId2"/>
            <p:extLst>
              <p:ext uri="{DAA4B4D4-6D71-4841-9C94-3DE7FCFB9230}">
                <p14:media xmlns:p14="http://schemas.microsoft.com/office/powerpoint/2010/main" r:embed="rId1"/>
              </p:ext>
            </p:extLst>
          </p:nvPr>
        </p:nvPicPr>
        <p:blipFill>
          <a:blip r:embed="rId4">
            <a:alphaModFix/>
          </a:blip>
          <a:srcRect t="102" r="1" b="185"/>
          <a:stretch/>
        </p:blipFill>
        <p:spPr>
          <a:xfrm>
            <a:off x="1" y="152"/>
            <a:ext cx="12192000" cy="6857848"/>
          </a:xfrm>
          <a:prstGeom prst="rect">
            <a:avLst/>
          </a:prstGeom>
        </p:spPr>
      </p:pic>
      <p:sp>
        <p:nvSpPr>
          <p:cNvPr id="11" name="Rectangle 10">
            <a:extLst>
              <a:ext uri="{FF2B5EF4-FFF2-40B4-BE49-F238E27FC236}">
                <a16:creationId xmlns:a16="http://schemas.microsoft.com/office/drawing/2014/main" id="{F905206B-651D-4874-B365-85CC5F9C8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152"/>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33105A-AA90-DA6D-0570-128302F0EA13}"/>
              </a:ext>
            </a:extLst>
          </p:cNvPr>
          <p:cNvSpPr>
            <a:spLocks noGrp="1"/>
          </p:cNvSpPr>
          <p:nvPr>
            <p:ph type="ctrTitle"/>
          </p:nvPr>
        </p:nvSpPr>
        <p:spPr>
          <a:xfrm>
            <a:off x="6614531" y="1371600"/>
            <a:ext cx="4916477" cy="2933952"/>
          </a:xfrm>
        </p:spPr>
        <p:txBody>
          <a:bodyPr anchor="t">
            <a:normAutofit/>
          </a:bodyPr>
          <a:lstStyle/>
          <a:p>
            <a:pPr algn="r"/>
            <a:r>
              <a:rPr lang="en-US" dirty="0">
                <a:solidFill>
                  <a:srgbClr val="FFFFFF"/>
                </a:solidFill>
              </a:rPr>
              <a:t>Cryptography in Connections</a:t>
            </a:r>
          </a:p>
        </p:txBody>
      </p:sp>
      <p:sp>
        <p:nvSpPr>
          <p:cNvPr id="3" name="Subtitle 2">
            <a:extLst>
              <a:ext uri="{FF2B5EF4-FFF2-40B4-BE49-F238E27FC236}">
                <a16:creationId xmlns:a16="http://schemas.microsoft.com/office/drawing/2014/main" id="{D46BAF40-6030-07D5-4CDD-0001934994D8}"/>
              </a:ext>
            </a:extLst>
          </p:cNvPr>
          <p:cNvSpPr>
            <a:spLocks noGrp="1"/>
          </p:cNvSpPr>
          <p:nvPr>
            <p:ph type="subTitle" idx="1"/>
          </p:nvPr>
        </p:nvSpPr>
        <p:spPr>
          <a:xfrm>
            <a:off x="6614532" y="4584879"/>
            <a:ext cx="4916477" cy="1287887"/>
          </a:xfrm>
        </p:spPr>
        <p:txBody>
          <a:bodyPr anchor="b">
            <a:noAutofit/>
          </a:bodyPr>
          <a:lstStyle/>
          <a:p>
            <a:pPr algn="r">
              <a:lnSpc>
                <a:spcPct val="120000"/>
              </a:lnSpc>
            </a:pPr>
            <a:r>
              <a:rPr lang="en-US" dirty="0">
                <a:solidFill>
                  <a:srgbClr val="FFFFFF"/>
                </a:solidFill>
              </a:rPr>
              <a:t>Larry Baucum</a:t>
            </a:r>
          </a:p>
          <a:p>
            <a:pPr algn="r">
              <a:lnSpc>
                <a:spcPct val="120000"/>
              </a:lnSpc>
            </a:pPr>
            <a:r>
              <a:rPr lang="en-US" dirty="0">
                <a:solidFill>
                  <a:srgbClr val="FFFFFF"/>
                </a:solidFill>
              </a:rPr>
              <a:t>2/23/24</a:t>
            </a:r>
          </a:p>
          <a:p>
            <a:pPr algn="r">
              <a:lnSpc>
                <a:spcPct val="120000"/>
              </a:lnSpc>
            </a:pPr>
            <a:r>
              <a:rPr lang="en-US" dirty="0">
                <a:solidFill>
                  <a:srgbClr val="FFFFFF"/>
                </a:solidFill>
              </a:rPr>
              <a:t>CTEC 445</a:t>
            </a:r>
          </a:p>
          <a:p>
            <a:pPr algn="r">
              <a:lnSpc>
                <a:spcPct val="120000"/>
              </a:lnSpc>
            </a:pPr>
            <a:r>
              <a:rPr lang="en-US" dirty="0">
                <a:solidFill>
                  <a:srgbClr val="FFFFFF"/>
                </a:solidFill>
              </a:rPr>
              <a:t>Dr. Lethia Jackson</a:t>
            </a:r>
          </a:p>
        </p:txBody>
      </p:sp>
      <p:cxnSp>
        <p:nvCxnSpPr>
          <p:cNvPr id="13" name="Straight Connector 12">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35776"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928395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2747C2-F006-1529-A265-83C0C497CCC3}"/>
              </a:ext>
            </a:extLst>
          </p:cNvPr>
          <p:cNvSpPr>
            <a:spLocks noGrp="1"/>
          </p:cNvSpPr>
          <p:nvPr>
            <p:ph type="title"/>
          </p:nvPr>
        </p:nvSpPr>
        <p:spPr>
          <a:xfrm>
            <a:off x="640080" y="1371600"/>
            <a:ext cx="5737859" cy="1097280"/>
          </a:xfrm>
        </p:spPr>
        <p:txBody>
          <a:bodyPr>
            <a:normAutofit/>
          </a:bodyPr>
          <a:lstStyle/>
          <a:p>
            <a:pPr>
              <a:lnSpc>
                <a:spcPct val="90000"/>
              </a:lnSpc>
            </a:pPr>
            <a:r>
              <a:rPr lang="en-US" sz="3400"/>
              <a:t>What is Cryptography in Connections?</a:t>
            </a:r>
          </a:p>
        </p:txBody>
      </p:sp>
      <p:sp>
        <p:nvSpPr>
          <p:cNvPr id="3" name="Content Placeholder 2">
            <a:extLst>
              <a:ext uri="{FF2B5EF4-FFF2-40B4-BE49-F238E27FC236}">
                <a16:creationId xmlns:a16="http://schemas.microsoft.com/office/drawing/2014/main" id="{9C41B340-CB50-2110-1224-CFAF43579354}"/>
              </a:ext>
            </a:extLst>
          </p:cNvPr>
          <p:cNvSpPr>
            <a:spLocks noGrp="1"/>
          </p:cNvSpPr>
          <p:nvPr>
            <p:ph idx="1"/>
          </p:nvPr>
        </p:nvSpPr>
        <p:spPr>
          <a:xfrm>
            <a:off x="640080" y="2633236"/>
            <a:ext cx="5737860" cy="3666980"/>
          </a:xfrm>
        </p:spPr>
        <p:txBody>
          <a:bodyPr>
            <a:normAutofit/>
          </a:bodyPr>
          <a:lstStyle/>
          <a:p>
            <a:pPr>
              <a:lnSpc>
                <a:spcPct val="110000"/>
              </a:lnSpc>
            </a:pPr>
            <a:r>
              <a:rPr lang="en-US" sz="1900"/>
              <a:t>Cryptography is the process of protecting the confidentiality, integrity, and authentication of information and communications by obscuring the information and communications in its unencrypted form (GeeksforGeeks, 2025).</a:t>
            </a:r>
          </a:p>
          <a:p>
            <a:pPr marL="0" indent="0">
              <a:lnSpc>
                <a:spcPct val="110000"/>
              </a:lnSpc>
              <a:buNone/>
            </a:pPr>
            <a:endParaRPr lang="en-US" sz="1900"/>
          </a:p>
          <a:p>
            <a:pPr>
              <a:lnSpc>
                <a:spcPct val="110000"/>
              </a:lnSpc>
            </a:pPr>
            <a:r>
              <a:rPr lang="en-US" sz="1900"/>
              <a:t>Cryptography is used in connection security to protect the authentication and integrity of communications using algorithms, keys, and digital signatures. </a:t>
            </a:r>
          </a:p>
        </p:txBody>
      </p:sp>
      <p:cxnSp>
        <p:nvCxnSpPr>
          <p:cNvPr id="19" name="Straight Connector 18">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20" name="Graphic 19" descr="Lock">
            <a:extLst>
              <a:ext uri="{FF2B5EF4-FFF2-40B4-BE49-F238E27FC236}">
                <a16:creationId xmlns:a16="http://schemas.microsoft.com/office/drawing/2014/main" id="{5F761406-121F-A7D4-2C70-3D53678EE31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55179" y="1924386"/>
            <a:ext cx="4375829" cy="4375829"/>
          </a:xfrm>
          <a:prstGeom prst="rect">
            <a:avLst/>
          </a:prstGeom>
        </p:spPr>
      </p:pic>
    </p:spTree>
    <p:extLst>
      <p:ext uri="{BB962C8B-B14F-4D97-AF65-F5344CB8AC3E}">
        <p14:creationId xmlns:p14="http://schemas.microsoft.com/office/powerpoint/2010/main" val="508175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C7890-7C60-0D4A-20AD-5F87EAB0445D}"/>
              </a:ext>
            </a:extLst>
          </p:cNvPr>
          <p:cNvSpPr>
            <a:spLocks noGrp="1"/>
          </p:cNvSpPr>
          <p:nvPr>
            <p:ph type="title"/>
          </p:nvPr>
        </p:nvSpPr>
        <p:spPr/>
        <p:txBody>
          <a:bodyPr/>
          <a:lstStyle/>
          <a:p>
            <a:r>
              <a:rPr lang="en-US"/>
              <a:t>Symmetric &amp; Asymmetric Encryption</a:t>
            </a:r>
            <a:endParaRPr lang="en-US" dirty="0"/>
          </a:p>
        </p:txBody>
      </p:sp>
      <p:sp>
        <p:nvSpPr>
          <p:cNvPr id="3" name="Content Placeholder 2">
            <a:extLst>
              <a:ext uri="{FF2B5EF4-FFF2-40B4-BE49-F238E27FC236}">
                <a16:creationId xmlns:a16="http://schemas.microsoft.com/office/drawing/2014/main" id="{C77F3539-7295-4467-8BAF-AC990C9F33C2}"/>
              </a:ext>
            </a:extLst>
          </p:cNvPr>
          <p:cNvSpPr>
            <a:spLocks noGrp="1"/>
          </p:cNvSpPr>
          <p:nvPr>
            <p:ph idx="1"/>
          </p:nvPr>
        </p:nvSpPr>
        <p:spPr/>
        <p:txBody>
          <a:bodyPr/>
          <a:lstStyle/>
          <a:p>
            <a:r>
              <a:rPr lang="en-US" dirty="0"/>
              <a:t>Symmetric Encryption is a cryptography system that encrypts a message using a single key. The key is used by the sender and receiver of the message for encryption and decryption of the message (GeeksforGeeks, 2025). An example would be DES (Data Encryption Standard) which is used in ATMs and electronic money transfers.</a:t>
            </a:r>
          </a:p>
          <a:p>
            <a:r>
              <a:rPr lang="en-US" dirty="0"/>
              <a:t>Asymmetric Encryption is a cryptography system that uses a public key and a private key to encrypt and decrypt a message (GeeksforGeeks, 2025). The sender will encrypt the message with their public key and the receiver will decrypt the message with their private key (GeeksforGeeks, 2025). An example is RSA (Rivest-Shamir-Adleman) which is used in VPNs.</a:t>
            </a:r>
          </a:p>
        </p:txBody>
      </p:sp>
    </p:spTree>
    <p:extLst>
      <p:ext uri="{BB962C8B-B14F-4D97-AF65-F5344CB8AC3E}">
        <p14:creationId xmlns:p14="http://schemas.microsoft.com/office/powerpoint/2010/main" val="2232141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4EE3E-9CEA-7136-DE04-46798BEBF886}"/>
              </a:ext>
            </a:extLst>
          </p:cNvPr>
          <p:cNvSpPr>
            <a:spLocks noGrp="1"/>
          </p:cNvSpPr>
          <p:nvPr>
            <p:ph type="title"/>
          </p:nvPr>
        </p:nvSpPr>
        <p:spPr/>
        <p:txBody>
          <a:bodyPr/>
          <a:lstStyle/>
          <a:p>
            <a:r>
              <a:rPr lang="en-US" dirty="0"/>
              <a:t>Comparing Encryption Systems</a:t>
            </a:r>
          </a:p>
        </p:txBody>
      </p:sp>
      <p:sp>
        <p:nvSpPr>
          <p:cNvPr id="3" name="Content Placeholder 2">
            <a:extLst>
              <a:ext uri="{FF2B5EF4-FFF2-40B4-BE49-F238E27FC236}">
                <a16:creationId xmlns:a16="http://schemas.microsoft.com/office/drawing/2014/main" id="{1B39D986-720A-E5A3-96C7-D17B0DB2BC8F}"/>
              </a:ext>
            </a:extLst>
          </p:cNvPr>
          <p:cNvSpPr>
            <a:spLocks noGrp="1"/>
          </p:cNvSpPr>
          <p:nvPr>
            <p:ph idx="1"/>
          </p:nvPr>
        </p:nvSpPr>
        <p:spPr>
          <a:xfrm>
            <a:off x="633943" y="2639609"/>
            <a:ext cx="10890928" cy="3566160"/>
          </a:xfrm>
        </p:spPr>
        <p:txBody>
          <a:bodyPr>
            <a:normAutofit lnSpcReduction="10000"/>
          </a:bodyPr>
          <a:lstStyle/>
          <a:p>
            <a:r>
              <a:rPr lang="en-US" dirty="0"/>
              <a:t> Symmetric Encryption uses one key that ensures that only users with the key can access the information. Symmetric Encryption is fast and efficient allowing it to handle large amounts of data without issue (IBM, 2024). The problem it runs into is the need for a secure key exchange to maintain the security of the message (IBM, 2024).</a:t>
            </a:r>
          </a:p>
          <a:p>
            <a:r>
              <a:rPr lang="en-US" dirty="0"/>
              <a:t>Asymmetric Encryption uses a two-key system that provides more security than Symmetric Encryption (IBM, 2024). The problem is that Asymmetric Encryption requires more resources and money to operate than Symmetric Encryption (IBM, 2024). With the increased resource cost comes built-in non-repudiation, confidentiality, integrity, and authentication (IBM, 2024).</a:t>
            </a:r>
          </a:p>
          <a:p>
            <a:pPr marL="0" indent="0">
              <a:buNone/>
            </a:pPr>
            <a:r>
              <a:rPr lang="en-US" dirty="0"/>
              <a:t> </a:t>
            </a:r>
          </a:p>
          <a:p>
            <a:endParaRPr lang="en-US" dirty="0"/>
          </a:p>
        </p:txBody>
      </p:sp>
    </p:spTree>
    <p:extLst>
      <p:ext uri="{BB962C8B-B14F-4D97-AF65-F5344CB8AC3E}">
        <p14:creationId xmlns:p14="http://schemas.microsoft.com/office/powerpoint/2010/main" val="1940367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C368D-5531-A726-4E4C-DDF7C6AA8017}"/>
              </a:ext>
            </a:extLst>
          </p:cNvPr>
          <p:cNvSpPr>
            <a:spLocks noGrp="1"/>
          </p:cNvSpPr>
          <p:nvPr>
            <p:ph type="title"/>
          </p:nvPr>
        </p:nvSpPr>
        <p:spPr/>
        <p:txBody>
          <a:bodyPr/>
          <a:lstStyle/>
          <a:p>
            <a:r>
              <a:rPr lang="en-US" dirty="0"/>
              <a:t>KEP and Digital Signatures</a:t>
            </a:r>
          </a:p>
        </p:txBody>
      </p:sp>
      <p:sp>
        <p:nvSpPr>
          <p:cNvPr id="3" name="Content Placeholder 2">
            <a:extLst>
              <a:ext uri="{FF2B5EF4-FFF2-40B4-BE49-F238E27FC236}">
                <a16:creationId xmlns:a16="http://schemas.microsoft.com/office/drawing/2014/main" id="{1F45B86F-891E-BB3A-D7FE-36B925654D42}"/>
              </a:ext>
            </a:extLst>
          </p:cNvPr>
          <p:cNvSpPr>
            <a:spLocks noGrp="1"/>
          </p:cNvSpPr>
          <p:nvPr>
            <p:ph idx="1"/>
          </p:nvPr>
        </p:nvSpPr>
        <p:spPr/>
        <p:txBody>
          <a:bodyPr/>
          <a:lstStyle/>
          <a:p>
            <a:r>
              <a:rPr lang="en-US" dirty="0"/>
              <a:t>KEP (Key Exchange Protocols) are techniques used to share and establish a key that is strong enough to be used securely without exposing the message or communication (ITUonline, 2024). KEPs are important for many real-world applications such as email, online banking, and VPNs (ITUonline, 2024).</a:t>
            </a:r>
          </a:p>
          <a:p>
            <a:r>
              <a:rPr lang="en-US" dirty="0"/>
              <a:t>Digital Signatures are important for connection security because it ensures that the message or communication maintains its integrity by adding non-repudiation to security techniques like the Diffie-Hellman Key Exchange (CISA, 2024). By using digital signatures in connection security, you leave unique digital fingerprints that will tell the story of what actions were taken during the connection (CISA, 2024).</a:t>
            </a:r>
          </a:p>
        </p:txBody>
      </p:sp>
    </p:spTree>
    <p:extLst>
      <p:ext uri="{BB962C8B-B14F-4D97-AF65-F5344CB8AC3E}">
        <p14:creationId xmlns:p14="http://schemas.microsoft.com/office/powerpoint/2010/main" val="185236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E7E27-5579-81D8-7E98-AD44814AF991}"/>
              </a:ext>
            </a:extLst>
          </p:cNvPr>
          <p:cNvSpPr>
            <a:spLocks noGrp="1"/>
          </p:cNvSpPr>
          <p:nvPr>
            <p:ph type="title"/>
          </p:nvPr>
        </p:nvSpPr>
        <p:spPr/>
        <p:txBody>
          <a:bodyPr/>
          <a:lstStyle/>
          <a:p>
            <a:r>
              <a:rPr lang="en-US"/>
              <a:t>TLS Connection Security</a:t>
            </a:r>
            <a:endParaRPr lang="en-US" dirty="0"/>
          </a:p>
        </p:txBody>
      </p:sp>
      <p:sp>
        <p:nvSpPr>
          <p:cNvPr id="3" name="Content Placeholder 2">
            <a:extLst>
              <a:ext uri="{FF2B5EF4-FFF2-40B4-BE49-F238E27FC236}">
                <a16:creationId xmlns:a16="http://schemas.microsoft.com/office/drawing/2014/main" id="{C4143CEE-795D-ABCC-D5F1-34AC57D977C7}"/>
              </a:ext>
            </a:extLst>
          </p:cNvPr>
          <p:cNvSpPr>
            <a:spLocks noGrp="1"/>
          </p:cNvSpPr>
          <p:nvPr>
            <p:ph idx="1"/>
          </p:nvPr>
        </p:nvSpPr>
        <p:spPr/>
        <p:txBody>
          <a:bodyPr>
            <a:normAutofit fontScale="92500" lnSpcReduction="10000"/>
          </a:bodyPr>
          <a:lstStyle/>
          <a:p>
            <a:r>
              <a:rPr lang="en-US"/>
              <a:t>TLS (Transport Layer Security) is an internet protocol that supports secure internet communications using both symmetric and asymmetric encryption. TLS has two parts that include a Handshake protocol and a Record protocol (Dierks &amp; Rescorla, 1970). The Handshake protocol allows the server and client to authenticate each other (Dierks &amp; Rescorla, 1970). The Record protocol supports connection security by ensuring that the connection is private and reliable (Dierks &amp; Rescorla, 1970). </a:t>
            </a:r>
          </a:p>
          <a:p>
            <a:pPr marL="0" indent="0">
              <a:buNone/>
            </a:pPr>
            <a:endParaRPr lang="en-US"/>
          </a:p>
          <a:p>
            <a:r>
              <a:rPr lang="en-US"/>
              <a:t>TLS is used in many important real-world applications such as encrypting communications in email, VoIP (Voice over IP), and encrypting communications between web apps and servers (CloudFlare, 2025).</a:t>
            </a:r>
            <a:endParaRPr lang="en-US" dirty="0"/>
          </a:p>
        </p:txBody>
      </p:sp>
    </p:spTree>
    <p:extLst>
      <p:ext uri="{BB962C8B-B14F-4D97-AF65-F5344CB8AC3E}">
        <p14:creationId xmlns:p14="http://schemas.microsoft.com/office/powerpoint/2010/main" val="4158611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6281"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5" name="Picture 4" descr="Programming data on computer monitor">
            <a:extLst>
              <a:ext uri="{FF2B5EF4-FFF2-40B4-BE49-F238E27FC236}">
                <a16:creationId xmlns:a16="http://schemas.microsoft.com/office/drawing/2014/main" id="{4AAB3E22-B35B-7E3A-3296-B9745DC9F689}"/>
              </a:ext>
            </a:extLst>
          </p:cNvPr>
          <p:cNvPicPr>
            <a:picLocks noChangeAspect="1"/>
          </p:cNvPicPr>
          <p:nvPr/>
        </p:nvPicPr>
        <p:blipFill>
          <a:blip r:embed="rId2"/>
          <a:srcRect l="45146" r="7684" b="-1"/>
          <a:stretch/>
        </p:blipFill>
        <p:spPr>
          <a:xfrm>
            <a:off x="7345680" y="10"/>
            <a:ext cx="4846320" cy="6857990"/>
          </a:xfrm>
          <a:prstGeom prst="rect">
            <a:avLst/>
          </a:prstGeom>
        </p:spPr>
      </p:pic>
      <p:sp>
        <p:nvSpPr>
          <p:cNvPr id="2" name="Title 1">
            <a:extLst>
              <a:ext uri="{FF2B5EF4-FFF2-40B4-BE49-F238E27FC236}">
                <a16:creationId xmlns:a16="http://schemas.microsoft.com/office/drawing/2014/main" id="{FE093796-F73A-B3EB-2E46-191D660781A8}"/>
              </a:ext>
            </a:extLst>
          </p:cNvPr>
          <p:cNvSpPr>
            <a:spLocks noGrp="1"/>
          </p:cNvSpPr>
          <p:nvPr>
            <p:ph type="title"/>
          </p:nvPr>
        </p:nvSpPr>
        <p:spPr>
          <a:xfrm>
            <a:off x="640080" y="1371600"/>
            <a:ext cx="5852160" cy="1097280"/>
          </a:xfrm>
        </p:spPr>
        <p:txBody>
          <a:bodyPr anchor="t">
            <a:normAutofit/>
          </a:bodyPr>
          <a:lstStyle/>
          <a:p>
            <a:r>
              <a:rPr lang="en-US" sz="3700"/>
              <a:t>Real World Data Breach</a:t>
            </a:r>
          </a:p>
        </p:txBody>
      </p:sp>
      <p:sp>
        <p:nvSpPr>
          <p:cNvPr id="3" name="Content Placeholder 2">
            <a:extLst>
              <a:ext uri="{FF2B5EF4-FFF2-40B4-BE49-F238E27FC236}">
                <a16:creationId xmlns:a16="http://schemas.microsoft.com/office/drawing/2014/main" id="{C4A5D664-4638-3A21-DF25-B28E63CA0DB2}"/>
              </a:ext>
            </a:extLst>
          </p:cNvPr>
          <p:cNvSpPr>
            <a:spLocks noGrp="1"/>
          </p:cNvSpPr>
          <p:nvPr>
            <p:ph idx="1"/>
          </p:nvPr>
        </p:nvSpPr>
        <p:spPr>
          <a:xfrm>
            <a:off x="640080" y="2633236"/>
            <a:ext cx="5852160" cy="3664685"/>
          </a:xfrm>
        </p:spPr>
        <p:txBody>
          <a:bodyPr>
            <a:normAutofit/>
          </a:bodyPr>
          <a:lstStyle/>
          <a:p>
            <a:pPr>
              <a:lnSpc>
                <a:spcPct val="110000"/>
              </a:lnSpc>
            </a:pPr>
            <a:r>
              <a:rPr lang="en-US" sz="1900" dirty="0"/>
              <a:t>In 2017 Equifax was breached via a known vulnerability through a consumer web portal (Neiva et al., 2025). The malicious user moved to poorly segmented servers and obtained plaintext usernames and passwords that allowed the user to dig deeper into the Equifax systems and steal encrypted data undetected for months (Neiva et al., 2025). This breach resulted in millions of people’s personal data being leaked and 2.8 billion dollars in consumer claims and security upgrades (Neiva et al., 2025).</a:t>
            </a:r>
          </a:p>
          <a:p>
            <a:pPr>
              <a:lnSpc>
                <a:spcPct val="110000"/>
              </a:lnSpc>
            </a:pPr>
            <a:endParaRPr lang="en-US" sz="1900" dirty="0"/>
          </a:p>
        </p:txBody>
      </p:sp>
    </p:spTree>
    <p:extLst>
      <p:ext uri="{BB962C8B-B14F-4D97-AF65-F5344CB8AC3E}">
        <p14:creationId xmlns:p14="http://schemas.microsoft.com/office/powerpoint/2010/main" val="1161122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F5932-A414-1E88-5EF2-C2E158924490}"/>
              </a:ext>
            </a:extLst>
          </p:cNvPr>
          <p:cNvSpPr>
            <a:spLocks noGrp="1"/>
          </p:cNvSpPr>
          <p:nvPr>
            <p:ph type="title"/>
          </p:nvPr>
        </p:nvSpPr>
        <p:spPr/>
        <p:txBody>
          <a:bodyPr/>
          <a:lstStyle/>
          <a:p>
            <a:r>
              <a:rPr lang="en-US"/>
              <a:t>Problems and Solutions</a:t>
            </a:r>
            <a:endParaRPr lang="en-US" dirty="0"/>
          </a:p>
        </p:txBody>
      </p:sp>
      <p:sp>
        <p:nvSpPr>
          <p:cNvPr id="3" name="Content Placeholder 2">
            <a:extLst>
              <a:ext uri="{FF2B5EF4-FFF2-40B4-BE49-F238E27FC236}">
                <a16:creationId xmlns:a16="http://schemas.microsoft.com/office/drawing/2014/main" id="{877AE55D-7A07-AED3-2785-F8460D83F75D}"/>
              </a:ext>
            </a:extLst>
          </p:cNvPr>
          <p:cNvSpPr>
            <a:spLocks noGrp="1"/>
          </p:cNvSpPr>
          <p:nvPr>
            <p:ph idx="1"/>
          </p:nvPr>
        </p:nvSpPr>
        <p:spPr/>
        <p:txBody>
          <a:bodyPr>
            <a:normAutofit fontScale="77500" lnSpcReduction="20000"/>
          </a:bodyPr>
          <a:lstStyle/>
          <a:p>
            <a:r>
              <a:rPr lang="en-US"/>
              <a:t>Equifax made several security mistakes that led to their data breach. The first was patch management. </a:t>
            </a:r>
            <a:r>
              <a:rPr lang="en-US" b="1"/>
              <a:t>The vulnerability that allowed the initial breach already had a patch that could have been installed. Improving patch management could have prevented the entire breach.</a:t>
            </a:r>
          </a:p>
          <a:p>
            <a:r>
              <a:rPr lang="en-US"/>
              <a:t>The second big mistake was leaving sensitive information in plaintext. </a:t>
            </a:r>
            <a:r>
              <a:rPr lang="en-US" b="1"/>
              <a:t>All sensitive data should be encrypted. Data that allows attackers to move laterally through your systems should especially be encrypted.</a:t>
            </a:r>
          </a:p>
          <a:p>
            <a:r>
              <a:rPr lang="en-US"/>
              <a:t>The third mistake made was poor network segmentation which allowed the plaintext passwords and usernames to be found. </a:t>
            </a:r>
            <a:r>
              <a:rPr lang="en-US" b="1"/>
              <a:t>Networks should be properly segmented to ensure that sensitive data is properly protected in its own subnet separate from public entities like consumer portals.</a:t>
            </a:r>
          </a:p>
          <a:p>
            <a:r>
              <a:rPr lang="en-US"/>
              <a:t>The final mistake was poor monitoring and accounting to detect anomalous behavior. </a:t>
            </a:r>
            <a:r>
              <a:rPr lang="en-US" b="1"/>
              <a:t>Equifax should implement an enterprise SIEM (Security Information and Event Management) product to detect anomalous behavior so attackers do not go undetected for months. </a:t>
            </a:r>
            <a:endParaRPr lang="en-US" dirty="0"/>
          </a:p>
        </p:txBody>
      </p:sp>
    </p:spTree>
    <p:extLst>
      <p:ext uri="{BB962C8B-B14F-4D97-AF65-F5344CB8AC3E}">
        <p14:creationId xmlns:p14="http://schemas.microsoft.com/office/powerpoint/2010/main" val="32447400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436F0-3585-AE3A-9F25-4D71D3DCAF31}"/>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52AFAE2-B22C-1D40-1902-7A788A70DDC7}"/>
              </a:ext>
            </a:extLst>
          </p:cNvPr>
          <p:cNvSpPr>
            <a:spLocks noGrp="1"/>
          </p:cNvSpPr>
          <p:nvPr>
            <p:ph idx="1"/>
          </p:nvPr>
        </p:nvSpPr>
        <p:spPr/>
        <p:txBody>
          <a:bodyPr>
            <a:normAutofit fontScale="92500" lnSpcReduction="10000"/>
          </a:bodyPr>
          <a:lstStyle/>
          <a:p>
            <a:pPr marL="0" indent="0">
              <a:buNone/>
            </a:pPr>
            <a:r>
              <a:rPr lang="en-US" sz="1400" dirty="0">
                <a:effectLst/>
                <a:latin typeface="Times New Roman" panose="02020603050405020304" pitchFamily="18" charset="0"/>
                <a:cs typeface="Times New Roman" panose="02020603050405020304" pitchFamily="18" charset="0"/>
              </a:rPr>
              <a:t>CISA. (2024, May 2). </a:t>
            </a:r>
            <a:r>
              <a:rPr lang="en-US" sz="1400" i="1" dirty="0">
                <a:effectLst/>
                <a:latin typeface="Times New Roman" panose="02020603050405020304" pitchFamily="18" charset="0"/>
                <a:cs typeface="Times New Roman" panose="02020603050405020304" pitchFamily="18" charset="0"/>
              </a:rPr>
              <a:t>Understanding digital signatures: CISA</a:t>
            </a:r>
            <a:r>
              <a:rPr lang="en-US" sz="1400" dirty="0">
                <a:effectLst/>
                <a:latin typeface="Times New Roman" panose="02020603050405020304" pitchFamily="18" charset="0"/>
                <a:cs typeface="Times New Roman" panose="02020603050405020304" pitchFamily="18" charset="0"/>
              </a:rPr>
              <a:t>. Cybersecurity and Infrastructure Security Agency CISA. </a:t>
            </a:r>
            <a:r>
              <a:rPr lang="en-US" sz="1400" dirty="0">
                <a:effectLst/>
                <a:latin typeface="Times New Roman" panose="02020603050405020304" pitchFamily="18" charset="0"/>
                <a:cs typeface="Times New Roman" panose="02020603050405020304" pitchFamily="18" charset="0"/>
                <a:hlinkClick r:id="rId2"/>
              </a:rPr>
              <a:t>https://www.cisa.gov/news-events/news/understanding-digital-signatures</a:t>
            </a:r>
            <a:r>
              <a:rPr lang="en-US" sz="1400" dirty="0">
                <a:effectLst/>
                <a:latin typeface="Times New Roman" panose="02020603050405020304" pitchFamily="18" charset="0"/>
                <a:cs typeface="Times New Roman" panose="02020603050405020304" pitchFamily="18" charset="0"/>
              </a:rPr>
              <a:t>  </a:t>
            </a:r>
          </a:p>
          <a:p>
            <a:pPr marL="0" indent="0">
              <a:buNone/>
            </a:pPr>
            <a:r>
              <a:rPr lang="en-US" sz="1400" dirty="0" err="1">
                <a:effectLst/>
                <a:latin typeface="Times New Roman" panose="02020603050405020304" pitchFamily="18" charset="0"/>
                <a:cs typeface="Times New Roman" panose="02020603050405020304" pitchFamily="18" charset="0"/>
              </a:rPr>
              <a:t>CloudFlare</a:t>
            </a:r>
            <a:r>
              <a:rPr lang="en-US" sz="1400" dirty="0">
                <a:effectLst/>
                <a:latin typeface="Times New Roman" panose="02020603050405020304" pitchFamily="18" charset="0"/>
                <a:cs typeface="Times New Roman" panose="02020603050405020304" pitchFamily="18" charset="0"/>
              </a:rPr>
              <a:t>. (n.d.). What is Transport Layer Security (TLS)? | </a:t>
            </a:r>
            <a:r>
              <a:rPr lang="en-US" sz="1400" dirty="0" err="1">
                <a:effectLst/>
                <a:latin typeface="Times New Roman" panose="02020603050405020304" pitchFamily="18" charset="0"/>
                <a:cs typeface="Times New Roman" panose="02020603050405020304" pitchFamily="18" charset="0"/>
              </a:rPr>
              <a:t>cloudflare</a:t>
            </a:r>
            <a:r>
              <a:rPr lang="en-US" sz="1400"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hlinkClick r:id="rId3"/>
              </a:rPr>
              <a:t>https://www.cloudflare.com/learning/ssl/transport-layer-security-tls/</a:t>
            </a:r>
            <a:r>
              <a:rPr lang="en-US" sz="1400" dirty="0">
                <a:effectLst/>
                <a:latin typeface="Times New Roman" panose="02020603050405020304" pitchFamily="18" charset="0"/>
                <a:cs typeface="Times New Roman" panose="02020603050405020304" pitchFamily="18" charset="0"/>
              </a:rPr>
              <a:t>  </a:t>
            </a:r>
          </a:p>
          <a:p>
            <a:pPr marL="0" indent="0">
              <a:buNone/>
            </a:pPr>
            <a:r>
              <a:rPr lang="en-US" sz="1400" dirty="0">
                <a:effectLst/>
                <a:latin typeface="Times New Roman" panose="02020603050405020304" pitchFamily="18" charset="0"/>
                <a:cs typeface="Times New Roman" panose="02020603050405020304" pitchFamily="18" charset="0"/>
              </a:rPr>
              <a:t>Dierks, T., &amp; Rescorla, E. (1970, August 1). </a:t>
            </a:r>
            <a:r>
              <a:rPr lang="en-US" sz="1400" i="1" dirty="0">
                <a:effectLst/>
                <a:latin typeface="Times New Roman" panose="02020603050405020304" pitchFamily="18" charset="0"/>
                <a:cs typeface="Times New Roman" panose="02020603050405020304" pitchFamily="18" charset="0"/>
              </a:rPr>
              <a:t>The Transport Layer Security (TLS) protocol version 1.2</a:t>
            </a:r>
            <a:r>
              <a:rPr lang="en-US" sz="1400" dirty="0">
                <a:effectLst/>
                <a:latin typeface="Times New Roman" panose="02020603050405020304" pitchFamily="18" charset="0"/>
                <a:cs typeface="Times New Roman" panose="02020603050405020304" pitchFamily="18" charset="0"/>
              </a:rPr>
              <a:t>. RFC Editor. </a:t>
            </a:r>
            <a:r>
              <a:rPr lang="en-US" sz="1400" dirty="0">
                <a:effectLst/>
                <a:latin typeface="Times New Roman" panose="02020603050405020304" pitchFamily="18" charset="0"/>
                <a:cs typeface="Times New Roman" panose="02020603050405020304" pitchFamily="18" charset="0"/>
                <a:hlinkClick r:id="rId4"/>
              </a:rPr>
              <a:t>https://www.rfc-editor.org/rfc/rfc5246</a:t>
            </a:r>
            <a:r>
              <a:rPr lang="en-US" sz="1400" dirty="0">
                <a:effectLst/>
                <a:latin typeface="Times New Roman" panose="02020603050405020304" pitchFamily="18" charset="0"/>
                <a:cs typeface="Times New Roman" panose="02020603050405020304" pitchFamily="18" charset="0"/>
              </a:rPr>
              <a:t>  </a:t>
            </a:r>
          </a:p>
          <a:p>
            <a:pPr marL="0" indent="0">
              <a:buNone/>
            </a:pPr>
            <a:r>
              <a:rPr lang="en-US" sz="1400" dirty="0">
                <a:effectLst/>
                <a:latin typeface="Times New Roman" panose="02020603050405020304" pitchFamily="18" charset="0"/>
                <a:cs typeface="Times New Roman" panose="02020603050405020304" pitchFamily="18" charset="0"/>
              </a:rPr>
              <a:t>IBM. (2024, December 27). </a:t>
            </a:r>
            <a:r>
              <a:rPr lang="en-US" sz="1400" i="1" dirty="0">
                <a:effectLst/>
                <a:latin typeface="Times New Roman" panose="02020603050405020304" pitchFamily="18" charset="0"/>
                <a:cs typeface="Times New Roman" panose="02020603050405020304" pitchFamily="18" charset="0"/>
              </a:rPr>
              <a:t>What is cryptography?</a:t>
            </a:r>
            <a:r>
              <a:rPr lang="en-US" sz="1400" dirty="0">
                <a:effectLst/>
                <a:latin typeface="Times New Roman" panose="02020603050405020304" pitchFamily="18" charset="0"/>
                <a:cs typeface="Times New Roman" panose="02020603050405020304" pitchFamily="18" charset="0"/>
              </a:rPr>
              <a:t>. IBM. </a:t>
            </a:r>
            <a:r>
              <a:rPr lang="en-US" sz="1400" dirty="0">
                <a:effectLst/>
                <a:latin typeface="Times New Roman" panose="02020603050405020304" pitchFamily="18" charset="0"/>
                <a:cs typeface="Times New Roman" panose="02020603050405020304" pitchFamily="18" charset="0"/>
                <a:hlinkClick r:id="rId5"/>
              </a:rPr>
              <a:t>https://www.ibm.com/think/topics/cryptography</a:t>
            </a:r>
            <a:r>
              <a:rPr lang="en-US" sz="1400" dirty="0">
                <a:effectLst/>
                <a:latin typeface="Times New Roman" panose="02020603050405020304" pitchFamily="18" charset="0"/>
                <a:cs typeface="Times New Roman" panose="02020603050405020304" pitchFamily="18" charset="0"/>
              </a:rPr>
              <a:t>  </a:t>
            </a:r>
          </a:p>
          <a:p>
            <a:pPr marL="0" indent="0">
              <a:buNone/>
            </a:pPr>
            <a:r>
              <a:rPr lang="en-US" sz="1400" dirty="0">
                <a:effectLst/>
                <a:latin typeface="Times New Roman" panose="02020603050405020304" pitchFamily="18" charset="0"/>
                <a:cs typeface="Times New Roman" panose="02020603050405020304" pitchFamily="18" charset="0"/>
              </a:rPr>
              <a:t>ITUonline. (2024, August 8). </a:t>
            </a:r>
            <a:r>
              <a:rPr lang="en-US" sz="1400" i="1" dirty="0">
                <a:effectLst/>
                <a:latin typeface="Times New Roman" panose="02020603050405020304" pitchFamily="18" charset="0"/>
                <a:cs typeface="Times New Roman" panose="02020603050405020304" pitchFamily="18" charset="0"/>
              </a:rPr>
              <a:t>What are cryptographic key exchange protocols?</a:t>
            </a:r>
            <a:r>
              <a:rPr lang="en-US" sz="1400" dirty="0">
                <a:effectLst/>
                <a:latin typeface="Times New Roman" panose="02020603050405020304" pitchFamily="18" charset="0"/>
                <a:cs typeface="Times New Roman" panose="02020603050405020304" pitchFamily="18" charset="0"/>
              </a:rPr>
              <a:t>. ITU Online IT Training. </a:t>
            </a:r>
            <a:r>
              <a:rPr lang="en-US" sz="1400" dirty="0">
                <a:effectLst/>
                <a:latin typeface="Times New Roman" panose="02020603050405020304" pitchFamily="18" charset="0"/>
                <a:cs typeface="Times New Roman" panose="02020603050405020304" pitchFamily="18" charset="0"/>
                <a:hlinkClick r:id="rId6"/>
              </a:rPr>
              <a:t>https://www.ituonline.com/tech-definitions/what-are-cryptographic-key-exchange-protocols/</a:t>
            </a:r>
            <a:r>
              <a:rPr lang="en-US" sz="1400" dirty="0">
                <a:effectLst/>
                <a:latin typeface="Times New Roman" panose="02020603050405020304" pitchFamily="18" charset="0"/>
                <a:cs typeface="Times New Roman" panose="02020603050405020304" pitchFamily="18" charset="0"/>
              </a:rPr>
              <a:t>  </a:t>
            </a:r>
          </a:p>
          <a:p>
            <a:pPr marL="0" indent="0">
              <a:buNone/>
            </a:pPr>
            <a:r>
              <a:rPr lang="en-US" sz="1400" dirty="0">
                <a:effectLst/>
                <a:latin typeface="Times New Roman" panose="02020603050405020304" pitchFamily="18" charset="0"/>
                <a:cs typeface="Times New Roman" panose="02020603050405020304" pitchFamily="18" charset="0"/>
              </a:rPr>
              <a:t>Neiva, C., Moss, Y., Burnham, K., &amp; Barker, P. (2025, February 21). </a:t>
            </a:r>
            <a:r>
              <a:rPr lang="en-US" sz="1400" i="1" dirty="0">
                <a:effectLst/>
                <a:latin typeface="Times New Roman" panose="02020603050405020304" pitchFamily="18" charset="0"/>
                <a:cs typeface="Times New Roman" panose="02020603050405020304" pitchFamily="18" charset="0"/>
              </a:rPr>
              <a:t>Equifax Data Breach FAQ: What happened, who was affected, what was the impact?</a:t>
            </a:r>
            <a:r>
              <a:rPr lang="en-US" sz="1400" dirty="0">
                <a:effectLst/>
                <a:latin typeface="Times New Roman" panose="02020603050405020304" pitchFamily="18" charset="0"/>
                <a:cs typeface="Times New Roman" panose="02020603050405020304" pitchFamily="18" charset="0"/>
              </a:rPr>
              <a:t>. CSO 	Online. </a:t>
            </a:r>
            <a:r>
              <a:rPr lang="en-US" sz="1400" dirty="0">
                <a:effectLst/>
                <a:latin typeface="Times New Roman" panose="02020603050405020304" pitchFamily="18" charset="0"/>
                <a:cs typeface="Times New Roman" panose="02020603050405020304" pitchFamily="18" charset="0"/>
                <a:hlinkClick r:id="rId7"/>
              </a:rPr>
              <a:t>https://www.csoonline.com/article/567833/equifax-data-breach-faq-what-happened-who-was-affected-what-was-the-impact.html</a:t>
            </a:r>
            <a:r>
              <a:rPr lang="en-US" sz="1400" dirty="0">
                <a:effectLst/>
                <a:latin typeface="Times New Roman" panose="02020603050405020304" pitchFamily="18" charset="0"/>
                <a:cs typeface="Times New Roman" panose="02020603050405020304" pitchFamily="18" charset="0"/>
              </a:rPr>
              <a:t>  </a:t>
            </a:r>
          </a:p>
          <a:p>
            <a:pPr marL="0" indent="0">
              <a:buNone/>
            </a:pPr>
            <a:endParaRPr lang="en-US" sz="1400" dirty="0">
              <a:latin typeface="Times New Roman" panose="02020603050405020304" pitchFamily="18" charset="0"/>
              <a:cs typeface="Times New Roman" panose="02020603050405020304" pitchFamily="18" charset="0"/>
            </a:endParaRPr>
          </a:p>
          <a:p>
            <a:pPr marL="0" indent="0">
              <a:buNone/>
            </a:pPr>
            <a:r>
              <a:rPr lang="en-US" sz="1400" dirty="0">
                <a:latin typeface="Times New Roman" panose="02020603050405020304" pitchFamily="18" charset="0"/>
                <a:cs typeface="Times New Roman" panose="02020603050405020304" pitchFamily="18" charset="0"/>
              </a:rPr>
              <a:t> </a:t>
            </a:r>
          </a:p>
          <a:p>
            <a:pPr marL="0" indent="0">
              <a:buNone/>
            </a:pPr>
            <a:endParaRPr lang="en-US" dirty="0"/>
          </a:p>
        </p:txBody>
      </p:sp>
    </p:spTree>
    <p:extLst>
      <p:ext uri="{BB962C8B-B14F-4D97-AF65-F5344CB8AC3E}">
        <p14:creationId xmlns:p14="http://schemas.microsoft.com/office/powerpoint/2010/main" val="2711116501"/>
      </p:ext>
    </p:extLst>
  </p:cSld>
  <p:clrMapOvr>
    <a:masterClrMapping/>
  </p:clrMapOvr>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docProps/app.xml><?xml version="1.0" encoding="utf-8"?>
<Properties xmlns="http://schemas.openxmlformats.org/officeDocument/2006/extended-properties" xmlns:vt="http://schemas.openxmlformats.org/officeDocument/2006/docPropsVTypes">
  <TotalTime>1995</TotalTime>
  <Words>1056</Words>
  <Application>Microsoft Office PowerPoint</Application>
  <PresentationFormat>Widescreen</PresentationFormat>
  <Paragraphs>39</Paragraphs>
  <Slides>9</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Times New Roman</vt:lpstr>
      <vt:lpstr>DashVTI</vt:lpstr>
      <vt:lpstr>Cryptography in Connections</vt:lpstr>
      <vt:lpstr>What is Cryptography in Connections?</vt:lpstr>
      <vt:lpstr>Symmetric &amp; Asymmetric Encryption</vt:lpstr>
      <vt:lpstr>Comparing Encryption Systems</vt:lpstr>
      <vt:lpstr>KEP and Digital Signatures</vt:lpstr>
      <vt:lpstr>TLS Connection Security</vt:lpstr>
      <vt:lpstr>Real World Data Breach</vt:lpstr>
      <vt:lpstr>Problems and Solutions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larry baucum</dc:creator>
  <cp:lastModifiedBy>larry baucum</cp:lastModifiedBy>
  <cp:revision>1</cp:revision>
  <dcterms:created xsi:type="dcterms:W3CDTF">2025-02-21T22:32:11Z</dcterms:created>
  <dcterms:modified xsi:type="dcterms:W3CDTF">2025-02-23T07:47:22Z</dcterms:modified>
</cp:coreProperties>
</file>

<file path=docProps/thumbnail.jpeg>
</file>